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200900" cy="10801350"/>
  <p:notesSz cx="6858000" cy="9144000"/>
  <p:defaultTextStyle>
    <a:defPPr>
      <a:defRPr lang="tr-TR"/>
    </a:defPPr>
    <a:lvl1pPr marL="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43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87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430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574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717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861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004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148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02">
          <p15:clr>
            <a:srgbClr val="A4A3A4"/>
          </p15:clr>
        </p15:guide>
        <p15:guide id="2" pos="22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78" d="100"/>
          <a:sy n="178" d="100"/>
        </p:scale>
        <p:origin x="-618" y="-5598"/>
      </p:cViewPr>
      <p:guideLst>
        <p:guide orient="horz" pos="3402"/>
        <p:guide pos="22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540068" y="3355422"/>
            <a:ext cx="6120765" cy="2315289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080135" y="6120765"/>
            <a:ext cx="5040630" cy="27603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6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00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pPr/>
              <a:t>02.11.2022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3546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pPr/>
              <a:t>02.11.2022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0240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3915489" y="577573"/>
            <a:ext cx="1215152" cy="12286536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270034" y="577573"/>
            <a:ext cx="3525441" cy="12286536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pPr/>
              <a:t>02.11.2022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179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pPr/>
              <a:t>02.11.2022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8299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68822" y="6940868"/>
            <a:ext cx="6120765" cy="2145268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68822" y="4578074"/>
            <a:ext cx="6120765" cy="2362794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435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87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30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57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717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861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004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14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pPr/>
              <a:t>02.11.2022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7186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270034" y="3360421"/>
            <a:ext cx="2370296" cy="950368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2760346" y="3360421"/>
            <a:ext cx="2370296" cy="950368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pPr/>
              <a:t>02.11.2022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4746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60045" y="432555"/>
            <a:ext cx="6480810" cy="1800225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60046" y="2417803"/>
            <a:ext cx="3181648" cy="100762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300" b="1"/>
            </a:lvl2pPr>
            <a:lvl3pPr marL="1028700" indent="0">
              <a:buNone/>
              <a:defRPr sz="2000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360046" y="3425428"/>
            <a:ext cx="3181648" cy="622327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3657958" y="2417803"/>
            <a:ext cx="3182898" cy="100762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300" b="1"/>
            </a:lvl2pPr>
            <a:lvl3pPr marL="1028700" indent="0">
              <a:buNone/>
              <a:defRPr sz="2000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3657958" y="3425428"/>
            <a:ext cx="3182898" cy="622327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pPr/>
              <a:t>02.11.2022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3510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pPr/>
              <a:t>02.11.2022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004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pPr/>
              <a:t>02.11.2022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1588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60045" y="430054"/>
            <a:ext cx="2369047" cy="183022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815352" y="430055"/>
            <a:ext cx="4025504" cy="921865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360045" y="2260283"/>
            <a:ext cx="2369047" cy="7388425"/>
          </a:xfrm>
        </p:spPr>
        <p:txBody>
          <a:bodyPr/>
          <a:lstStyle>
            <a:lvl1pPr marL="0" indent="0">
              <a:buNone/>
              <a:defRPr sz="1600"/>
            </a:lvl1pPr>
            <a:lvl2pPr marL="514350" indent="0">
              <a:buNone/>
              <a:defRPr sz="1400"/>
            </a:lvl2pPr>
            <a:lvl3pPr marL="1028700" indent="0">
              <a:buNone/>
              <a:defRPr sz="1100"/>
            </a:lvl3pPr>
            <a:lvl4pPr marL="1543050" indent="0">
              <a:buNone/>
              <a:defRPr sz="1000"/>
            </a:lvl4pPr>
            <a:lvl5pPr marL="2057400" indent="0">
              <a:buNone/>
              <a:defRPr sz="1000"/>
            </a:lvl5pPr>
            <a:lvl6pPr marL="2571750" indent="0">
              <a:buNone/>
              <a:defRPr sz="1000"/>
            </a:lvl6pPr>
            <a:lvl7pPr marL="3086100" indent="0">
              <a:buNone/>
              <a:defRPr sz="1000"/>
            </a:lvl7pPr>
            <a:lvl8pPr marL="3600450" indent="0">
              <a:buNone/>
              <a:defRPr sz="1000"/>
            </a:lvl8pPr>
            <a:lvl9pPr marL="41148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pPr/>
              <a:t>02.11.2022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2669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11427" y="7560945"/>
            <a:ext cx="4320540" cy="89261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411427" y="965120"/>
            <a:ext cx="4320540" cy="6480810"/>
          </a:xfrm>
        </p:spPr>
        <p:txBody>
          <a:bodyPr/>
          <a:lstStyle>
            <a:lvl1pPr marL="0" indent="0">
              <a:buNone/>
              <a:defRPr sz="3600"/>
            </a:lvl1pPr>
            <a:lvl2pPr marL="514350" indent="0">
              <a:buNone/>
              <a:defRPr sz="3200"/>
            </a:lvl2pPr>
            <a:lvl3pPr marL="1028700" indent="0">
              <a:buNone/>
              <a:defRPr sz="2700"/>
            </a:lvl3pPr>
            <a:lvl4pPr marL="1543050" indent="0">
              <a:buNone/>
              <a:defRPr sz="2300"/>
            </a:lvl4pPr>
            <a:lvl5pPr marL="2057400" indent="0">
              <a:buNone/>
              <a:defRPr sz="2300"/>
            </a:lvl5pPr>
            <a:lvl6pPr marL="2571750" indent="0">
              <a:buNone/>
              <a:defRPr sz="2300"/>
            </a:lvl6pPr>
            <a:lvl7pPr marL="3086100" indent="0">
              <a:buNone/>
              <a:defRPr sz="2300"/>
            </a:lvl7pPr>
            <a:lvl8pPr marL="3600450" indent="0">
              <a:buNone/>
              <a:defRPr sz="2300"/>
            </a:lvl8pPr>
            <a:lvl9pPr marL="4114800" indent="0">
              <a:buNone/>
              <a:defRPr sz="23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411427" y="8453558"/>
            <a:ext cx="4320540" cy="1267657"/>
          </a:xfrm>
        </p:spPr>
        <p:txBody>
          <a:bodyPr/>
          <a:lstStyle>
            <a:lvl1pPr marL="0" indent="0">
              <a:buNone/>
              <a:defRPr sz="1600"/>
            </a:lvl1pPr>
            <a:lvl2pPr marL="514350" indent="0">
              <a:buNone/>
              <a:defRPr sz="1400"/>
            </a:lvl2pPr>
            <a:lvl3pPr marL="1028700" indent="0">
              <a:buNone/>
              <a:defRPr sz="1100"/>
            </a:lvl3pPr>
            <a:lvl4pPr marL="1543050" indent="0">
              <a:buNone/>
              <a:defRPr sz="1000"/>
            </a:lvl4pPr>
            <a:lvl5pPr marL="2057400" indent="0">
              <a:buNone/>
              <a:defRPr sz="1000"/>
            </a:lvl5pPr>
            <a:lvl6pPr marL="2571750" indent="0">
              <a:buNone/>
              <a:defRPr sz="1000"/>
            </a:lvl6pPr>
            <a:lvl7pPr marL="3086100" indent="0">
              <a:buNone/>
              <a:defRPr sz="1000"/>
            </a:lvl7pPr>
            <a:lvl8pPr marL="3600450" indent="0">
              <a:buNone/>
              <a:defRPr sz="1000"/>
            </a:lvl8pPr>
            <a:lvl9pPr marL="41148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pPr/>
              <a:t>02.11.2022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8817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360045" y="432555"/>
            <a:ext cx="6480810" cy="1800225"/>
          </a:xfrm>
          <a:prstGeom prst="rect">
            <a:avLst/>
          </a:prstGeom>
        </p:spPr>
        <p:txBody>
          <a:bodyPr vert="horz" lIns="102870" tIns="51435" rIns="102870" bIns="51435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60045" y="2520317"/>
            <a:ext cx="6480810" cy="7128391"/>
          </a:xfrm>
          <a:prstGeom prst="rect">
            <a:avLst/>
          </a:prstGeom>
        </p:spPr>
        <p:txBody>
          <a:bodyPr vert="horz" lIns="102870" tIns="51435" rIns="102870" bIns="51435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360045" y="10011253"/>
            <a:ext cx="1680210" cy="575071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BAD11-6891-4368-A88B-11DDAD427517}" type="datetimeFigureOut">
              <a:rPr lang="tr-TR" smtClean="0"/>
              <a:pPr/>
              <a:t>02.11.2022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2460308" y="10011253"/>
            <a:ext cx="2280285" cy="575071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5160645" y="10011253"/>
            <a:ext cx="1680210" cy="575071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326A4-C4BA-4C50-AE7E-CE34B741F73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8731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287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5763" indent="-385763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5819" indent="-321469" algn="l" defTabSz="10287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Resim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700" y="55206"/>
            <a:ext cx="1600200" cy="4813300"/>
          </a:xfrm>
          <a:prstGeom prst="rect">
            <a:avLst/>
          </a:prstGeom>
        </p:spPr>
      </p:pic>
      <p:pic>
        <p:nvPicPr>
          <p:cNvPr id="45" name="Resim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972" y="71836"/>
            <a:ext cx="1600200" cy="4813300"/>
          </a:xfrm>
          <a:prstGeom prst="rect">
            <a:avLst/>
          </a:prstGeom>
        </p:spPr>
      </p:pic>
      <p:pic>
        <p:nvPicPr>
          <p:cNvPr id="46" name="Resim 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386" y="0"/>
            <a:ext cx="1600200" cy="4813300"/>
          </a:xfrm>
          <a:prstGeom prst="rect">
            <a:avLst/>
          </a:prstGeom>
        </p:spPr>
      </p:pic>
      <p:pic>
        <p:nvPicPr>
          <p:cNvPr id="47" name="Resim 4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188" y="11311"/>
            <a:ext cx="1600200" cy="481330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7" y="86683"/>
            <a:ext cx="1600200" cy="4813300"/>
          </a:xfrm>
          <a:prstGeom prst="rect">
            <a:avLst/>
          </a:prstGeom>
        </p:spPr>
      </p:pic>
      <p:sp>
        <p:nvSpPr>
          <p:cNvPr id="18" name="Metin kutusu 17"/>
          <p:cNvSpPr txBox="1"/>
          <p:nvPr/>
        </p:nvSpPr>
        <p:spPr>
          <a:xfrm>
            <a:off x="1314467" y="250939"/>
            <a:ext cx="4800118" cy="14773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lnSpc>
                <a:spcPct val="125000"/>
              </a:lnSpc>
            </a:pPr>
            <a:r>
              <a:rPr lang="tr-TR" sz="1800" b="1" cap="all" dirty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anose="030F0702030302020204" pitchFamily="66" charset="0"/>
              </a:rPr>
              <a:t>YTÜ </a:t>
            </a:r>
          </a:p>
          <a:p>
            <a:pPr algn="ctr">
              <a:lnSpc>
                <a:spcPct val="125000"/>
              </a:lnSpc>
            </a:pPr>
            <a:r>
              <a:rPr lang="tr-TR" sz="1800" b="1" cap="all" dirty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anose="030F0702030302020204" pitchFamily="66" charset="0"/>
              </a:rPr>
              <a:t>FEN EDEBİYAT FAKÜLTESİ </a:t>
            </a:r>
          </a:p>
          <a:p>
            <a:pPr algn="ctr">
              <a:lnSpc>
                <a:spcPct val="125000"/>
              </a:lnSpc>
            </a:pPr>
            <a:r>
              <a:rPr lang="tr-TR" sz="1800" b="1" cap="all" dirty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anose="030F0702030302020204" pitchFamily="66" charset="0"/>
              </a:rPr>
              <a:t>KİMYA BÖLÜMÜ</a:t>
            </a:r>
          </a:p>
          <a:p>
            <a:pPr algn="ctr">
              <a:lnSpc>
                <a:spcPct val="125000"/>
              </a:lnSpc>
            </a:pPr>
            <a:r>
              <a:rPr lang="tr-TR" sz="1800" b="1" cap="all" dirty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anose="030F0702030302020204" pitchFamily="66" charset="0"/>
              </a:rPr>
              <a:t>SEMİNER DERSİ SUNUMU</a:t>
            </a:r>
          </a:p>
        </p:txBody>
      </p:sp>
      <p:pic>
        <p:nvPicPr>
          <p:cNvPr id="20" name="Resim 19" descr="chemistry ile ilgili görsel sonucu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443" y="325239"/>
            <a:ext cx="1311399" cy="1331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Resim 34" descr="yıldız teknik üniversitesi ile ilgili görsel sonucu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4" y="336047"/>
            <a:ext cx="1638090" cy="16082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up 4"/>
          <p:cNvGrpSpPr/>
          <p:nvPr/>
        </p:nvGrpSpPr>
        <p:grpSpPr>
          <a:xfrm>
            <a:off x="18145" y="4614857"/>
            <a:ext cx="7182756" cy="6056185"/>
            <a:chOff x="-17096" y="4799855"/>
            <a:chExt cx="7209615" cy="6017444"/>
          </a:xfrm>
        </p:grpSpPr>
        <p:pic>
          <p:nvPicPr>
            <p:cNvPr id="55" name="Resim 5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589454" y="7594600"/>
              <a:ext cx="1600200" cy="4813300"/>
            </a:xfrm>
            <a:prstGeom prst="rect">
              <a:avLst/>
            </a:prstGeom>
          </p:spPr>
        </p:pic>
        <p:pic>
          <p:nvPicPr>
            <p:cNvPr id="56" name="Resim 5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985769" y="7610549"/>
              <a:ext cx="1600200" cy="4813300"/>
            </a:xfrm>
            <a:prstGeom prst="rect">
              <a:avLst/>
            </a:prstGeom>
          </p:spPr>
        </p:pic>
        <p:pic>
          <p:nvPicPr>
            <p:cNvPr id="48" name="Resim 4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8764" y="4868506"/>
              <a:ext cx="1600200" cy="4813300"/>
            </a:xfrm>
            <a:prstGeom prst="rect">
              <a:avLst/>
            </a:prstGeom>
          </p:spPr>
        </p:pic>
        <p:pic>
          <p:nvPicPr>
            <p:cNvPr id="49" name="Resim 4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5276" y="4813300"/>
              <a:ext cx="1600200" cy="4813300"/>
            </a:xfrm>
            <a:prstGeom prst="rect">
              <a:avLst/>
            </a:prstGeom>
          </p:spPr>
        </p:pic>
        <p:pic>
          <p:nvPicPr>
            <p:cNvPr id="50" name="Resim 4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2396" y="4825539"/>
              <a:ext cx="1600200" cy="4813300"/>
            </a:xfrm>
            <a:prstGeom prst="rect">
              <a:avLst/>
            </a:prstGeom>
          </p:spPr>
        </p:pic>
        <p:pic>
          <p:nvPicPr>
            <p:cNvPr id="51" name="Resim 5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67" y="4799855"/>
              <a:ext cx="1600200" cy="4813300"/>
            </a:xfrm>
            <a:prstGeom prst="rect">
              <a:avLst/>
            </a:prstGeom>
          </p:spPr>
        </p:pic>
        <p:pic>
          <p:nvPicPr>
            <p:cNvPr id="40" name="Resim 3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2319" y="4825539"/>
              <a:ext cx="1600200" cy="4813300"/>
            </a:xfrm>
            <a:prstGeom prst="rect">
              <a:avLst/>
            </a:prstGeom>
          </p:spPr>
        </p:pic>
      </p:grpSp>
      <p:sp>
        <p:nvSpPr>
          <p:cNvPr id="2" name="Metin kutusu 1"/>
          <p:cNvSpPr txBox="1"/>
          <p:nvPr/>
        </p:nvSpPr>
        <p:spPr>
          <a:xfrm>
            <a:off x="-404401" y="9615754"/>
            <a:ext cx="82999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1800" b="1" i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tr-TR" sz="1800" b="1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Tarih:  </a:t>
            </a:r>
            <a:r>
              <a:rPr lang="tr-TR" sz="1800" b="1" i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08.11.2022</a:t>
            </a:r>
            <a:r>
              <a:rPr lang="tr-TR" sz="18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 </a:t>
            </a:r>
            <a:r>
              <a:rPr lang="tr-TR" sz="1800" b="1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Saat:  </a:t>
            </a:r>
            <a:r>
              <a:rPr lang="tr-TR" sz="1800" b="1" i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12:30</a:t>
            </a:r>
            <a:endParaRPr lang="tr-TR" sz="1800" b="1" baseline="300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tr-TR" sz="1800" b="1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Yer:  </a:t>
            </a:r>
            <a:r>
              <a:rPr lang="tr-TR" sz="18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Fen-Edebiyat Fakültesi </a:t>
            </a:r>
            <a:r>
              <a:rPr lang="tr-TR" sz="18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B1-D04</a:t>
            </a:r>
            <a:endParaRPr lang="tr-TR" sz="18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807787" y="5043485"/>
            <a:ext cx="386436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tr-TR" sz="24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ea typeface="Times New Roman"/>
                <a:cs typeface="Calibri"/>
              </a:rPr>
              <a:t>TUTKU HAZAL CANKURTARAN</a:t>
            </a:r>
            <a:endParaRPr lang="tr-TR" sz="24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  <a:ea typeface="Times New Roman"/>
              <a:cs typeface="Calibri"/>
            </a:endParaRPr>
          </a:p>
          <a:p>
            <a:pPr algn="ctr">
              <a:lnSpc>
                <a:spcPct val="125000"/>
              </a:lnSpc>
            </a:pPr>
            <a:r>
              <a:rPr lang="tr-TR" sz="2400" b="1" dirty="0" smtClean="0">
                <a:latin typeface="Comic Sans MS" panose="030F0702030302020204" pitchFamily="66" charset="0"/>
                <a:ea typeface="Calibri"/>
                <a:cs typeface="Times New Roman"/>
              </a:rPr>
              <a:t>21516016</a:t>
            </a:r>
          </a:p>
          <a:p>
            <a:pPr algn="ctr">
              <a:lnSpc>
                <a:spcPct val="125000"/>
              </a:lnSpc>
            </a:pPr>
            <a:endParaRPr lang="tr-TR" sz="2400" b="1" dirty="0"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330436" y="5461718"/>
            <a:ext cx="6627600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Aft>
                <a:spcPts val="0"/>
              </a:spcAft>
            </a:pPr>
            <a:endParaRPr lang="tr-TR" b="1" u="sng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endParaRPr lang="tr-TR" b="1" u="sng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endParaRPr lang="tr-TR" dirty="0" smtClean="0">
              <a:latin typeface="Comic Sans MS" pitchFamily="66" charset="0"/>
            </a:endParaRP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tr-TR" dirty="0" smtClean="0">
                <a:latin typeface="Comic Sans MS" pitchFamily="66" charset="0"/>
              </a:rPr>
              <a:t>İlaç Ürünlerinde Analitik Metotların Geliştirilmesi ve Uygulanması</a:t>
            </a:r>
            <a:endParaRPr lang="tr-TR" b="1" u="sng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endParaRPr lang="tr-TR" b="1" u="sng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endParaRPr lang="tr-TR" b="1" u="sng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endParaRPr lang="tr-TR" b="1" u="sng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endParaRPr lang="tr-TR" b="1" u="sng" dirty="0" smtClean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endParaRPr lang="tr-TR" b="1" u="sng" dirty="0" smtClean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tr-TR" b="1" u="sng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Danışman</a:t>
            </a:r>
            <a:r>
              <a:rPr lang="tr-TR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tr-TR" dirty="0" smtClean="0">
                <a:latin typeface="Times New Roman"/>
                <a:ea typeface="Batang"/>
              </a:rPr>
              <a:t> 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ea typeface="Batang"/>
              </a:rPr>
              <a:t>Prof. Dr. ÖZLEM AKSU DÖNMEZ</a:t>
            </a:r>
            <a:endParaRPr lang="tr-TR" b="1" dirty="0">
              <a:solidFill>
                <a:schemeClr val="accent1">
                  <a:lumMod val="50000"/>
                </a:schemeClr>
              </a:solidFill>
              <a:effectLst/>
              <a:latin typeface="Comic Sans MS" panose="030F0702030302020204" pitchFamily="66" charset="0"/>
              <a:ea typeface="Times New Roman"/>
            </a:endParaRPr>
          </a:p>
        </p:txBody>
      </p:sp>
      <p:sp>
        <p:nvSpPr>
          <p:cNvPr id="23" name="5-Nokta Yıldız 22"/>
          <p:cNvSpPr/>
          <p:nvPr/>
        </p:nvSpPr>
        <p:spPr>
          <a:xfrm>
            <a:off x="1904268" y="1656259"/>
            <a:ext cx="3671891" cy="3343596"/>
          </a:xfrm>
          <a:prstGeom prst="star5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r-TR"/>
            </a:defPPr>
            <a:lvl1pPr marL="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870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4305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7175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8610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0045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11480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4632" y="2400279"/>
            <a:ext cx="1857388" cy="227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8748" y="7472377"/>
            <a:ext cx="3786214" cy="1808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42205475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221</TotalTime>
  <Words>39</Words>
  <Application>Microsoft Office PowerPoint</Application>
  <PresentationFormat>Özel</PresentationFormat>
  <Paragraphs>19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7" baseType="lpstr">
      <vt:lpstr>Batang</vt:lpstr>
      <vt:lpstr>Arial</vt:lpstr>
      <vt:lpstr>Calibri</vt:lpstr>
      <vt:lpstr>Comic Sans MS</vt:lpstr>
      <vt:lpstr>Times New Roman</vt:lpstr>
      <vt:lpstr>Ofis Teması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Casper</dc:creator>
  <cp:lastModifiedBy>Acer</cp:lastModifiedBy>
  <cp:revision>30</cp:revision>
  <dcterms:created xsi:type="dcterms:W3CDTF">2016-11-29T08:51:08Z</dcterms:created>
  <dcterms:modified xsi:type="dcterms:W3CDTF">2022-11-02T19:17:56Z</dcterms:modified>
</cp:coreProperties>
</file>